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294" r:id="rId52"/>
    <p:sldId id="295" r:id="rId53"/>
    <p:sldId id="284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8EEB-378E-1A82-1F30-F3BC311CF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6CA7D-06A1-3033-3BD8-7379223C7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763A8-4A33-FE54-671E-E9AFFCC0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E6B62-DD5A-08F4-96B7-CBC3B6A7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7ECFD-7005-F96F-D577-8AC782FE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9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738D-149D-75F9-D950-8A43F5B2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D7A48-3EF0-2194-6A1C-1877BDD9E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89D3C-6946-DB66-EAAA-48CB7E25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4F26C-24C4-8D6F-FBA2-C70F5AF9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AA631-21FC-0250-65E9-532B75D2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9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69244-219D-668A-BD5E-1860B393F4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06D99-9876-61B8-E646-00BDC5AD0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34EE-26D5-1D0F-C9A4-7200C58E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6171D-4774-2B9F-AC32-EFAA17BF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F3160-BEE8-8CA0-F00C-EF559632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3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C331-DE5E-2F8F-ACD1-4EDB7F07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8C85-2614-517F-4CC8-EBC310F92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6BF78-3C64-94BF-1C5A-F511FD39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BA078-4811-9BE0-3F8E-F76DEBA3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ECE1B-D782-DF9D-30B3-D8B26679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9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9403-B93D-2D64-7D74-2F4D7D63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48DB7-AC90-BD1D-5E78-111E206E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B9F6E-3656-48EE-0110-CF9A9ACC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25F1-2A30-6786-C5CD-A04B6CB1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66411-965F-457B-07AB-3793FC0A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9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AA47-D5B7-FECB-208B-0D2AE9C3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35A53-CF23-CD15-76EC-044374103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26138-3AAF-9597-3270-C2F64E190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9E620-D423-3311-CCB0-A4FEA160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5EAF3-816E-5734-AAB3-1A230F23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35E93-F23C-FC56-C21E-DBE26DE6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5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48A5-CABA-7467-B09C-6ED98C31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77AFE-F743-0952-9BE1-AD32B0870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2BF08-684D-FFB9-91E9-6F58837A4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F6E60-4A5B-9088-54B6-B0F3FFF16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6989B-92D1-EE29-0A6B-772D5A754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96BE0-74B4-B695-9F7C-49F66CA5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1DBB1-9106-501F-8CFC-21540458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B31DC7-C890-FB9A-BDF7-D78BEAEE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9C59-CE91-5300-31A5-E6368D30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2C016-3508-2F42-24C6-2DFEF37E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D6169-D898-93C0-ABC7-EDEBC734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02E63-6DFA-4175-3EEA-34AD2304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264E5-5AE3-0306-E280-4BFBEFC7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05812-1BA1-9EC2-7E40-F399331E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9A66-5563-BD77-02AE-A729AB5D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7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8BD1-0DB8-2007-AE45-43FADE81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1CF3-0216-49AC-7726-1349752EE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A6233-A502-C97C-A5C1-F3E8E318A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83C34-1214-45E6-7F4E-E98AFEBA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33C45-0F6F-32C7-A45B-06BE78A8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A17BF-719A-C235-B576-079ECECB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1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1352-91EB-EB58-95CF-6309D6D9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46D37-B5DB-6938-844C-C9048E476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5C6BD-5A0A-B374-7226-C3A8A481A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10006-D759-ED1C-450C-446CC654E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79FFE-5BAF-8C6D-CC4E-B6CFD448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78F67-5BE2-3FF8-04F8-884A120E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1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86CFF-2EF0-0BF9-E315-C87DC62F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A7C9F-971D-6A01-75BD-0001223CF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A34EB-4E79-8831-F38E-BED33B92E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2A61C-4E50-4FCF-B9A9-9A8E3D2F02F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B7AFE-4FE1-803B-B17A-998EA9384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52F-4747-C1D2-686C-38C3DAFC3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155C-DE77-40DB-9AE8-2F610BBB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7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4298A-BBD3-0111-69F9-014645A64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C48F6-9636-2D67-9C77-2204E8DB3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6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45209-D3CA-2158-28AF-D9A41B88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9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F8A1D-3E2F-AAB5-4FE8-98B5D4B9C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8E8C9-BAF9-467E-6E2F-8128B866D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1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22908-C748-CCD2-830A-9E42EC5E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2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944D3-2426-2232-2B8B-B631F907F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0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F848D-BEBD-E767-A15B-17A5CDF3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8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5B515-1F5F-513D-3E4D-3D6C9DE7D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2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EE0B1-7FC1-F0DC-744B-BD02B7A61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06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8575E-0C0F-4765-E880-31E3AD4AA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5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FAAC9-E837-D0F3-E4C5-8D59B689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26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35DFA-E425-F5A7-A884-4C0B2B6BA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04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062D5-9DBC-EECB-71FE-58EAA452E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00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AF492-9199-829D-6808-345818890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3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045D1-EC44-5D88-790A-05369C43D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54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BDFBD-F124-01D6-5007-53DDDDC7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90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D280A-E455-584B-8F13-49E07134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15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84650-3D8B-0AE3-AB00-E6C50380F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7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62093-D361-83FD-4DE5-42D26F838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59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5A60C-9ACB-07DB-AF4B-DF9D8E68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48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00321-F866-9B04-EA8D-73181CC79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6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B3D16-1B38-A391-3F33-DFA40150D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6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41527-620E-674D-B617-A8FADCD78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83F0A-A9CA-1D9D-C7C0-9F357DA59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3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2127A-F059-8AA0-80E8-37D233F5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0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FD407-C7A3-8AC6-61DC-9B6E40496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12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876EB-FBF2-5787-A104-4612282AB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4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B943C-DA02-702C-B055-4D2042EDC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0DD41-D84D-563D-00BD-E5EC4E601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71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20652-77BF-ADFD-3DA4-89A2FA005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89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AFAC4-C386-5FD3-D1A6-9EA9799CE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77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73D54-3B8B-E150-1E83-77537D73B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5DF7F-B75E-6EBA-ACE2-A8517C517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8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F945A-838A-3A50-5F91-6F773B607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51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C1548-950F-3765-3735-F42BACB66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40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637E1-03F6-9C88-B4BB-05CCE9EE8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5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EA605-D5D3-DE44-D6B4-5CC6A903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33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4D612-10BD-61C4-919A-4C8704486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74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BBE13-4E46-7AFA-808A-B8780C5B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7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37DA8-49EF-81EF-D1A7-C012CDC4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4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377B2-08C3-3385-F7FC-7C5C806D6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3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7D8C4-52C5-97B9-3F97-BDE5BB0A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3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09FE-ADA4-8379-8514-E03AEF9B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7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8F3CE-1356-AB14-47F0-F62BFCEF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51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3E3CC-0C71-5AF1-1920-C5589CAE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96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6083F-5CD0-037C-4CD6-8FDD0629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27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6E773-3A29-2CD0-DFC8-C6E3C1CB7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72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E4532-D702-A324-E8E5-83CA9E273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88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19FF2-5C05-16F6-C2B8-B6B49BF3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1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4E00E-676C-82D6-4198-5CF4AA71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7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F00F4-1F74-70D7-A2DD-82607A099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8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2AB17-4762-2A12-4068-DED80305A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8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9DE1F-1279-7C6A-A09D-3B3427C60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1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heispv</dc:creator>
  <cp:lastModifiedBy>heispv</cp:lastModifiedBy>
  <cp:revision>1</cp:revision>
  <dcterms:created xsi:type="dcterms:W3CDTF">2023-06-12T22:59:29Z</dcterms:created>
  <dcterms:modified xsi:type="dcterms:W3CDTF">2023-06-12T23:05:51Z</dcterms:modified>
</cp:coreProperties>
</file>